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8" r:id="rId3"/>
    <p:sldId id="267" r:id="rId4"/>
    <p:sldId id="278" r:id="rId5"/>
    <p:sldId id="273" r:id="rId6"/>
    <p:sldId id="280" r:id="rId7"/>
    <p:sldId id="275" r:id="rId8"/>
    <p:sldId id="276" r:id="rId9"/>
    <p:sldId id="283" r:id="rId10"/>
    <p:sldId id="281" r:id="rId11"/>
    <p:sldId id="277" r:id="rId12"/>
    <p:sldId id="27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1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88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079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4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7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8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4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4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9AD74-CB1F-4FB3-A45E-E2DF6557EE5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236C15-90AB-4474-A245-D7B840B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FC50-B9F7-40E8-BC9D-93E66F66C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4694" y="1490134"/>
            <a:ext cx="10175267" cy="1646302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olozsvári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randpierre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43388-3D71-4613-90B5-EE33C3C5D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56251" y="3286335"/>
            <a:ext cx="8450964" cy="1096899"/>
          </a:xfrm>
        </p:spPr>
        <p:txBody>
          <a:bodyPr/>
          <a:lstStyle/>
          <a:p>
            <a:r>
              <a:rPr lang="hu-HU" sz="54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pecsenye</a:t>
            </a:r>
            <a:endParaRPr lang="en-US" sz="54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6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A160-3E0B-4432-B8CD-2F8E58BF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3" y="2498361"/>
            <a:ext cx="9788576" cy="1320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Dolgozzunk együtt!</a:t>
            </a:r>
            <a:br>
              <a:rPr lang="hu-HU" dirty="0"/>
            </a:br>
            <a:r>
              <a:rPr lang="hu-HU" dirty="0"/>
              <a:t>OLVASÁSI MUNKALAPOK 41. 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9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2BB5DA-1BD4-4628-92A8-F9B479BF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9E96F-1CA0-4601-A598-94B4E46AF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234"/>
            <a:ext cx="9363075" cy="3667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BF2C5E-F45D-4E2F-AD09-DB7EBECE081C}"/>
              </a:ext>
            </a:extLst>
          </p:cNvPr>
          <p:cNvSpPr txBox="1"/>
          <p:nvPr/>
        </p:nvSpPr>
        <p:spPr>
          <a:xfrm>
            <a:off x="814075" y="6292100"/>
            <a:ext cx="386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Munkalapok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949C40-F34F-4628-B581-8A9EC756A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75" y="2008056"/>
            <a:ext cx="3468727" cy="78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F96C7B-66AB-47EC-9E9A-E6854458D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77" y="3092465"/>
            <a:ext cx="3148950" cy="768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EC984-9A1B-4909-87E2-0714E8AB01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53"/>
          <a:stretch/>
        </p:blipFill>
        <p:spPr>
          <a:xfrm>
            <a:off x="8881671" y="3861106"/>
            <a:ext cx="2346352" cy="2069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F328D-12C4-46B8-9462-065C96C2D1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251" y="2008056"/>
            <a:ext cx="4211774" cy="771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FA6C4C-5576-461A-81C8-BD765F3598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2251" y="3110713"/>
            <a:ext cx="5055280" cy="732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BED724-AE2F-4BC9-848A-8982392896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1509" y="4033637"/>
            <a:ext cx="4306629" cy="25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8C61-68FB-4680-B715-503827D6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Házi feladat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F521F-7035-4333-A79C-C0A0F0FF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9175"/>
            <a:ext cx="8596668" cy="2413416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Gyakorold olvasni a mesét! (5) </a:t>
            </a:r>
          </a:p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Olvasási Munkalapok:</a:t>
            </a:r>
          </a:p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41. oldalán: 2. és 3. feladat,</a:t>
            </a:r>
          </a:p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42. oldal: 7. feladat.</a:t>
            </a:r>
          </a:p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Másold át a füzetbe a szólásokat!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E24C4-970F-4E73-82DF-8D48AEBA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57C8D-4851-4E7D-9F4D-94A1BA615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19278"/>
            <a:ext cx="43053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3658-001B-4839-9514-570B39AC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8600"/>
            <a:ext cx="8596668" cy="1320800"/>
          </a:xfrm>
        </p:spPr>
        <p:txBody>
          <a:bodyPr/>
          <a:lstStyle/>
          <a:p>
            <a:pPr algn="ctr"/>
            <a:r>
              <a:rPr lang="hu-HU" dirty="0"/>
              <a:t>Köszönöm a figyelmet!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3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CBBC-512D-4365-A118-00338C84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641" y="257931"/>
            <a:ext cx="6910323" cy="1320800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olozsvári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randpierre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830B95-4C30-4E5C-847B-350D2823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19" y="3063361"/>
            <a:ext cx="2540765" cy="3294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>
            <a:extLst>
              <a:ext uri="{FF2B5EF4-FFF2-40B4-BE49-F238E27FC236}">
                <a16:creationId xmlns:a16="http://schemas.microsoft.com/office/drawing/2014/main" id="{11BEFF77-8EB6-4C02-A9EC-7EBB74A4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91" y="2612400"/>
            <a:ext cx="2483667" cy="3294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C558EAA-3D96-4333-8728-680279F1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706" y="3703506"/>
            <a:ext cx="2483667" cy="3008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OMNIA - Kolozsvári Grandpierre Emil">
            <a:extLst>
              <a:ext uri="{FF2B5EF4-FFF2-40B4-BE49-F238E27FC236}">
                <a16:creationId xmlns:a16="http://schemas.microsoft.com/office/drawing/2014/main" id="{D4B7982D-1405-4F12-93D2-ECFBC040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36"/>
            <a:ext cx="3810000" cy="66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8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FB0C-597E-498C-840A-5FD4B83B1EB3}"/>
              </a:ext>
            </a:extLst>
          </p:cNvPr>
          <p:cNvSpPr txBox="1">
            <a:spLocks/>
          </p:cNvSpPr>
          <p:nvPr/>
        </p:nvSpPr>
        <p:spPr>
          <a:xfrm>
            <a:off x="980661" y="132522"/>
            <a:ext cx="11565033" cy="903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01A5F-4B6D-4345-95BF-C536C5644431}"/>
              </a:ext>
            </a:extLst>
          </p:cNvPr>
          <p:cNvSpPr txBox="1"/>
          <p:nvPr/>
        </p:nvSpPr>
        <p:spPr>
          <a:xfrm>
            <a:off x="5286531" y="3869251"/>
            <a:ext cx="8199620" cy="24622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Találós kérdés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t-BR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agy bajszú, de nem harcsa,</a:t>
            </a:r>
            <a:endParaRPr lang="hu-H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egyik cirmos, a másik meg tarka.</a:t>
            </a:r>
          </a:p>
          <a:p>
            <a:r>
              <a:rPr lang="hu-H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De légy óvatos, a fekete veszélyes, </a:t>
            </a:r>
          </a:p>
          <a:p>
            <a:r>
              <a:rPr lang="hu-H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ha eléd szalad, lőttek a szerencsédnek!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érdőjel ? vasalható-varrható hímzett folt / Question mark ? patch -  EstudioBordado">
            <a:extLst>
              <a:ext uri="{FF2B5EF4-FFF2-40B4-BE49-F238E27FC236}">
                <a16:creationId xmlns:a16="http://schemas.microsoft.com/office/drawing/2014/main" id="{7CAB5152-4C00-46BC-BB02-6ACEC6861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2" b="19900"/>
          <a:stretch/>
        </p:blipFill>
        <p:spPr bwMode="auto">
          <a:xfrm>
            <a:off x="3448728" y="335809"/>
            <a:ext cx="4762500" cy="28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mbay Macska fajtaleírás | Zooplus Macska Magazin">
            <a:extLst>
              <a:ext uri="{FF2B5EF4-FFF2-40B4-BE49-F238E27FC236}">
                <a16:creationId xmlns:a16="http://schemas.microsoft.com/office/drawing/2014/main" id="{4AF4FC09-CBF3-477A-B3CA-C54578C6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711" y="39286"/>
            <a:ext cx="73152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A508B0-EE37-4132-919E-0E7F0875C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8" b="25164"/>
          <a:stretch/>
        </p:blipFill>
        <p:spPr>
          <a:xfrm>
            <a:off x="583097" y="1328530"/>
            <a:ext cx="8057322" cy="42009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83C4-AD1D-4EF9-A50C-7B418534710F}"/>
              </a:ext>
            </a:extLst>
          </p:cNvPr>
          <p:cNvSpPr txBox="1">
            <a:spLocks/>
          </p:cNvSpPr>
          <p:nvPr/>
        </p:nvSpPr>
        <p:spPr>
          <a:xfrm>
            <a:off x="677334" y="5741233"/>
            <a:ext cx="8596668" cy="91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Tréfás mese: Az emberi butaságot teszi nevetségessé.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F521F-7035-4333-A79C-C0A0F0FF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86" y="795617"/>
            <a:ext cx="8596668" cy="542854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 a mese szereplői?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69313D-F5A9-49E7-BE86-72063761F08C}"/>
              </a:ext>
            </a:extLst>
          </p:cNvPr>
          <p:cNvSpPr txBox="1">
            <a:spLocks/>
          </p:cNvSpPr>
          <p:nvPr/>
        </p:nvSpPr>
        <p:spPr>
          <a:xfrm>
            <a:off x="395161" y="1880686"/>
            <a:ext cx="8596668" cy="54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határoztak el a komák?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8ABCA6-9AAC-453F-BB18-4C334023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0" y="2758693"/>
            <a:ext cx="8420100" cy="29527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C9AA1D2-2A07-41CA-BEF9-F3F96BC9FB17}"/>
              </a:ext>
            </a:extLst>
          </p:cNvPr>
          <p:cNvSpPr/>
          <p:nvPr/>
        </p:nvSpPr>
        <p:spPr>
          <a:xfrm>
            <a:off x="2991979" y="3429000"/>
            <a:ext cx="2827606" cy="2335237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01D036-D923-4588-AB13-FA4DE56E4CBC}"/>
              </a:ext>
            </a:extLst>
          </p:cNvPr>
          <p:cNvSpPr txBox="1">
            <a:spLocks/>
          </p:cNvSpPr>
          <p:nvPr/>
        </p:nvSpPr>
        <p:spPr>
          <a:xfrm>
            <a:off x="-20062" y="195560"/>
            <a:ext cx="8596668" cy="54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hu-H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 a meséről!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201FF-EBD5-4316-833E-C4CE734E0337}"/>
              </a:ext>
            </a:extLst>
          </p:cNvPr>
          <p:cNvSpPr txBox="1">
            <a:spLocks/>
          </p:cNvSpPr>
          <p:nvPr/>
        </p:nvSpPr>
        <p:spPr>
          <a:xfrm>
            <a:off x="385786" y="6119586"/>
            <a:ext cx="8596668" cy="54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vásárolták a húst?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417F47-03A3-4F2E-826A-D0746A401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64"/>
          <a:stretch/>
        </p:blipFill>
        <p:spPr>
          <a:xfrm>
            <a:off x="478078" y="1988727"/>
            <a:ext cx="9315450" cy="54285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E89ECA-DA3C-48F7-AD81-47DF9926D849}"/>
              </a:ext>
            </a:extLst>
          </p:cNvPr>
          <p:cNvCxnSpPr/>
          <p:nvPr/>
        </p:nvCxnSpPr>
        <p:spPr>
          <a:xfrm>
            <a:off x="7699925" y="2381680"/>
            <a:ext cx="221311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onyha és pince: ilyen volt! | panyizsuzsi blog: magyar iparművész ezüst  ékszerek, egyedi design üvegékszerek, gyermekékszerek">
            <a:extLst>
              <a:ext uri="{FF2B5EF4-FFF2-40B4-BE49-F238E27FC236}">
                <a16:creationId xmlns:a16="http://schemas.microsoft.com/office/drawing/2014/main" id="{9D5D0181-0C09-45C5-A416-4F159906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3" y="3306849"/>
            <a:ext cx="4762500" cy="3430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lyen tulajdonságokkal bír egy jó borospince? - Always wine">
            <a:extLst>
              <a:ext uri="{FF2B5EF4-FFF2-40B4-BE49-F238E27FC236}">
                <a16:creationId xmlns:a16="http://schemas.microsoft.com/office/drawing/2014/main" id="{C1249168-F4C9-434D-AD52-27847E4C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36" y="3306849"/>
            <a:ext cx="5008322" cy="3325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FF49DF-E4CF-4299-B9C7-08BF813D1C05}"/>
              </a:ext>
            </a:extLst>
          </p:cNvPr>
          <p:cNvSpPr txBox="1">
            <a:spLocks/>
          </p:cNvSpPr>
          <p:nvPr/>
        </p:nvSpPr>
        <p:spPr>
          <a:xfrm>
            <a:off x="373303" y="253341"/>
            <a:ext cx="8596668" cy="54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Mennyi pecsenyét sütöttek?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03E1C8-67EC-4A6C-88C5-3C4E6A3FC8B8}"/>
              </a:ext>
            </a:extLst>
          </p:cNvPr>
          <p:cNvSpPr txBox="1">
            <a:spLocks/>
          </p:cNvSpPr>
          <p:nvPr/>
        </p:nvSpPr>
        <p:spPr>
          <a:xfrm>
            <a:off x="373303" y="912402"/>
            <a:ext cx="8596668" cy="54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Hová tették a megsütött húst?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4B4289-E158-45B6-A1F1-82A01F97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3" y="1013231"/>
            <a:ext cx="10333307" cy="486857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D61491-C426-403C-81EC-D4BC8611E5E1}"/>
              </a:ext>
            </a:extLst>
          </p:cNvPr>
          <p:cNvCxnSpPr/>
          <p:nvPr/>
        </p:nvCxnSpPr>
        <p:spPr>
          <a:xfrm>
            <a:off x="2196244" y="2690350"/>
            <a:ext cx="2166425" cy="25743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C52679-6FD9-4066-9AAF-EEE43C14ABC4}"/>
              </a:ext>
            </a:extLst>
          </p:cNvPr>
          <p:cNvCxnSpPr/>
          <p:nvPr/>
        </p:nvCxnSpPr>
        <p:spPr>
          <a:xfrm>
            <a:off x="2115782" y="3658882"/>
            <a:ext cx="2743200" cy="970671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77C8C9-D717-47CA-8312-03E676453F6E}"/>
              </a:ext>
            </a:extLst>
          </p:cNvPr>
          <p:cNvCxnSpPr/>
          <p:nvPr/>
        </p:nvCxnSpPr>
        <p:spPr>
          <a:xfrm flipV="1">
            <a:off x="3111868" y="3658882"/>
            <a:ext cx="2729132" cy="8686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32E1C8-7B21-4230-A2D8-53DF82FAF186}"/>
              </a:ext>
            </a:extLst>
          </p:cNvPr>
          <p:cNvCxnSpPr>
            <a:cxnSpLocks/>
          </p:cNvCxnSpPr>
          <p:nvPr/>
        </p:nvCxnSpPr>
        <p:spPr>
          <a:xfrm flipV="1">
            <a:off x="2743341" y="2843078"/>
            <a:ext cx="1733093" cy="267193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043E12-C4F1-4BB8-855E-A28689E55AED}"/>
              </a:ext>
            </a:extLst>
          </p:cNvPr>
          <p:cNvSpPr txBox="1">
            <a:spLocks/>
          </p:cNvSpPr>
          <p:nvPr/>
        </p:nvSpPr>
        <p:spPr>
          <a:xfrm>
            <a:off x="120743" y="704765"/>
            <a:ext cx="8596668" cy="54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megjöttek, mi tűnt el?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FADF8-F79E-43FE-A7FA-0C6DC346861B}"/>
              </a:ext>
            </a:extLst>
          </p:cNvPr>
          <p:cNvSpPr txBox="1">
            <a:spLocks/>
          </p:cNvSpPr>
          <p:nvPr/>
        </p:nvSpPr>
        <p:spPr>
          <a:xfrm>
            <a:off x="120743" y="183059"/>
            <a:ext cx="8596668" cy="54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Hova ment el Friss koma és Okos koma?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67AC9F-C9E0-457A-9EA7-F638F920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13363"/>
            <a:ext cx="12175033" cy="35026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6C07391-D901-43EE-98A9-250F01DA195D}"/>
              </a:ext>
            </a:extLst>
          </p:cNvPr>
          <p:cNvSpPr/>
          <p:nvPr/>
        </p:nvSpPr>
        <p:spPr>
          <a:xfrm>
            <a:off x="16968" y="4554694"/>
            <a:ext cx="4138393" cy="2239618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6264FA-F8FE-4820-A8AB-739FBD19EF7E}"/>
              </a:ext>
            </a:extLst>
          </p:cNvPr>
          <p:cNvSpPr txBox="1">
            <a:spLocks/>
          </p:cNvSpPr>
          <p:nvPr/>
        </p:nvSpPr>
        <p:spPr>
          <a:xfrm>
            <a:off x="233387" y="142023"/>
            <a:ext cx="8596668" cy="54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állat sompolygott elő?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CDAA2-B830-4862-AEF6-7C6D01DDC2D3}"/>
              </a:ext>
            </a:extLst>
          </p:cNvPr>
          <p:cNvSpPr txBox="1"/>
          <p:nvPr/>
        </p:nvSpPr>
        <p:spPr>
          <a:xfrm>
            <a:off x="596347" y="652391"/>
            <a:ext cx="7222435" cy="4001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sompolyog = lopakodva megy, settenkedik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820B30-3632-4035-B00D-011E6624026A}"/>
              </a:ext>
            </a:extLst>
          </p:cNvPr>
          <p:cNvSpPr txBox="1">
            <a:spLocks/>
          </p:cNvSpPr>
          <p:nvPr/>
        </p:nvSpPr>
        <p:spPr>
          <a:xfrm>
            <a:off x="233387" y="1183497"/>
            <a:ext cx="8596668" cy="54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ette meg a vacsorájukat? Mire gondoltak? 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BE0E5A-4FB3-4A45-86C9-81F7A5A9C5EB}"/>
              </a:ext>
            </a:extLst>
          </p:cNvPr>
          <p:cNvSpPr txBox="1"/>
          <p:nvPr/>
        </p:nvSpPr>
        <p:spPr>
          <a:xfrm>
            <a:off x="596347" y="1726351"/>
            <a:ext cx="7222435" cy="4001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szomszéd.                    A macska.                          A másik.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A8129B-924F-460E-995C-95C1E7367E9C}"/>
              </a:ext>
            </a:extLst>
          </p:cNvPr>
          <p:cNvCxnSpPr/>
          <p:nvPr/>
        </p:nvCxnSpPr>
        <p:spPr>
          <a:xfrm>
            <a:off x="3101007" y="2126461"/>
            <a:ext cx="221311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927F71-72FF-460D-9A6D-360F43355F12}"/>
              </a:ext>
            </a:extLst>
          </p:cNvPr>
          <p:cNvSpPr txBox="1">
            <a:spLocks/>
          </p:cNvSpPr>
          <p:nvPr/>
        </p:nvSpPr>
        <p:spPr>
          <a:xfrm>
            <a:off x="233387" y="2270399"/>
            <a:ext cx="8596668" cy="398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csináltak a macskával?  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3" grpId="0"/>
      <p:bldP spid="1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49D0A-6F5B-4C36-8E35-A8970C7F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00" y="1909432"/>
            <a:ext cx="3343275" cy="24003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5132B-DC62-4998-A0FA-2C8894FE7A33}"/>
              </a:ext>
            </a:extLst>
          </p:cNvPr>
          <p:cNvSpPr txBox="1">
            <a:spLocks/>
          </p:cNvSpPr>
          <p:nvPr/>
        </p:nvSpPr>
        <p:spPr>
          <a:xfrm>
            <a:off x="359762" y="695425"/>
            <a:ext cx="8596668" cy="398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Miután megmérték a macskát, milyen következtetésre jutott Friss koma?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51A09-FB0C-45E0-98B3-7AAE7A06FABA}"/>
              </a:ext>
            </a:extLst>
          </p:cNvPr>
          <p:cNvSpPr txBox="1"/>
          <p:nvPr/>
        </p:nvSpPr>
        <p:spPr>
          <a:xfrm>
            <a:off x="719527" y="1304144"/>
            <a:ext cx="437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eltűnt pecsenye megvolna.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6CB5F9-7AAC-48EE-A658-A2BBEF056D6A}"/>
              </a:ext>
            </a:extLst>
          </p:cNvPr>
          <p:cNvSpPr txBox="1">
            <a:spLocks/>
          </p:cNvSpPr>
          <p:nvPr/>
        </p:nvSpPr>
        <p:spPr>
          <a:xfrm>
            <a:off x="359762" y="4476208"/>
            <a:ext cx="8596668" cy="398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Okos koma milyen butaságot kérdezett?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8F773-6B43-4706-9DC8-648AEDB54A49}"/>
              </a:ext>
            </a:extLst>
          </p:cNvPr>
          <p:cNvSpPr txBox="1"/>
          <p:nvPr/>
        </p:nvSpPr>
        <p:spPr>
          <a:xfrm>
            <a:off x="719528" y="4940157"/>
            <a:ext cx="437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Hol a macska?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95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4B183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1665</TotalTime>
  <Words>220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Trebuchet MS</vt:lpstr>
      <vt:lpstr>Wingdings 3</vt:lpstr>
      <vt:lpstr>Facet</vt:lpstr>
      <vt:lpstr>Kolozsvári Grandpierre Emil</vt:lpstr>
      <vt:lpstr>Kolozsvári Grandpierre Emil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Dolgozzunk együtt! OLVASÁSI MUNKALAPOK 41. old.</vt:lpstr>
      <vt:lpstr>PowerPoint Presentation</vt:lpstr>
      <vt:lpstr>Házi feladat</vt:lpstr>
      <vt:lpstr>Köszönöm a figyelmet!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Kolozsvári</dc:title>
  <dc:creator>Owner</dc:creator>
  <cp:lastModifiedBy>Owner</cp:lastModifiedBy>
  <cp:revision>27</cp:revision>
  <dcterms:created xsi:type="dcterms:W3CDTF">2020-11-03T18:40:46Z</dcterms:created>
  <dcterms:modified xsi:type="dcterms:W3CDTF">2020-11-05T12:42:14Z</dcterms:modified>
</cp:coreProperties>
</file>